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9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5" r:id="rId19"/>
    <p:sldId id="268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00C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advTm="5000">
    <p:dissolve/>
    <p:sndAc>
      <p:stSnd>
        <p:snd r:embed="rId1" name="camera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DEA25865-7C64-48F8-B695-DDE4B9C0CDC7}" type="datetimeFigureOut">
              <a:rPr lang="ru-RU" smtClean="0"/>
              <a:pPr/>
              <a:t>04.02.2013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D4B3D0B-960E-4E42-9614-9E71F8BED2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advTm="5000">
    <p:dissolve/>
    <p:sndAc>
      <p:stSnd>
        <p:snd r:embed="rId13" name="camera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&#1052;&#1086;&#1080;%20&#1076;&#1086;&#1082;&#1091;&#1084;&#1077;&#1085;&#1090;&#1099;\&#1047;&#1072;&#1075;&#1088;&#1091;&#1079;&#1082;&#1080;\zvonok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818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0"/>
            <a:ext cx="7632848" cy="675507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276872"/>
            <a:ext cx="8229600" cy="869032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Наш класс…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4509120"/>
            <a:ext cx="4536504" cy="2348880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7030A0"/>
              </a:solidFill>
              <a:latin typeface="Arial Black" pitchFamily="34" charset="0"/>
              <a:ea typeface="Cambria Math" pitchFamily="18" charset="0"/>
            </a:endParaRPr>
          </a:p>
          <a:p>
            <a:r>
              <a:rPr lang="ru-RU" sz="3200" dirty="0" smtClean="0">
                <a:solidFill>
                  <a:srgbClr val="7030A0"/>
                </a:solidFill>
                <a:latin typeface="Impact" pitchFamily="34" charset="0"/>
                <a:ea typeface="Cambria Math" pitchFamily="18" charset="0"/>
              </a:rPr>
              <a:t>5-Б Класс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Impact" pitchFamily="34" charset="0"/>
                <a:ea typeface="Cambria Math" pitchFamily="18" charset="0"/>
              </a:rPr>
              <a:t>Классный руководитель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Impact" pitchFamily="34" charset="0"/>
                <a:ea typeface="Cambria Math" pitchFamily="18" charset="0"/>
              </a:rPr>
              <a:t>Калин Т. П</a:t>
            </a:r>
            <a:r>
              <a:rPr lang="ru-RU" sz="3200" dirty="0" smtClean="0">
                <a:solidFill>
                  <a:srgbClr val="7030A0"/>
                </a:solidFill>
                <a:latin typeface="Arial Black" pitchFamily="34" charset="0"/>
                <a:ea typeface="Cambria Math" pitchFamily="18" charset="0"/>
              </a:rPr>
              <a:t>.</a:t>
            </a:r>
            <a:endParaRPr lang="ru-RU" sz="3200" dirty="0">
              <a:solidFill>
                <a:srgbClr val="7030A0"/>
              </a:solidFill>
              <a:latin typeface="Arial Black" pitchFamily="34" charset="0"/>
              <a:ea typeface="Cambria Math" pitchFamily="18" charset="0"/>
            </a:endParaRPr>
          </a:p>
        </p:txBody>
      </p:sp>
      <p:pic>
        <p:nvPicPr>
          <p:cNvPr id="10" name="zvono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7647464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7991856" cy="5993892"/>
          </a:xfrm>
          <a:prstGeom prst="rect">
            <a:avLst/>
          </a:prstGeom>
        </p:spPr>
      </p:pic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 на джулию 6656577_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7249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     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Мы играем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фото на джулию 66656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709900"/>
            <a:ext cx="4680520" cy="3148100"/>
          </a:xfrm>
          <a:prstGeom prst="rect">
            <a:avLst/>
          </a:prstGeom>
        </p:spPr>
      </p:pic>
    </p:spTree>
  </p:cSld>
  <p:clrMapOvr>
    <a:masterClrMapping/>
  </p:clrMapOvr>
  <p:transition advClick="0"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748464" cy="65613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836712"/>
          </a:xfrm>
        </p:spPr>
        <p:txBody>
          <a:bodyPr/>
          <a:lstStyle/>
          <a:p>
            <a:r>
              <a:rPr lang="ru-RU" dirty="0" smtClean="0"/>
              <a:t>И веселимся </a:t>
            </a:r>
            <a:endParaRPr lang="ru-RU" dirty="0"/>
          </a:p>
        </p:txBody>
      </p:sp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76712"/>
          </a:xfrm>
        </p:spPr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FFFF00"/>
                </a:solidFill>
              </a:rPr>
              <a:t>Мы поем хором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выпускной 4 класс 012.55jp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340768"/>
            <a:ext cx="7884368" cy="5325730"/>
          </a:xfrm>
          <a:prstGeom prst="rect">
            <a:avLst/>
          </a:prstGeom>
        </p:spPr>
      </p:pic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868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648456" cy="4864608"/>
          </a:xfrm>
          <a:prstGeom prst="rect">
            <a:avLst/>
          </a:prstGeom>
        </p:spPr>
      </p:pic>
      <p:pic>
        <p:nvPicPr>
          <p:cNvPr id="3" name="Рисунок 2" descr="9мая 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3140968"/>
            <a:ext cx="3324467" cy="4430268"/>
          </a:xfrm>
          <a:prstGeom prst="rect">
            <a:avLst/>
          </a:prstGeom>
        </p:spPr>
      </p:pic>
      <p:pic>
        <p:nvPicPr>
          <p:cNvPr id="4" name="Рисунок 3" descr="Изображение 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0"/>
            <a:ext cx="3866083" cy="4601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42048" cy="648072"/>
          </a:xfrm>
        </p:spPr>
        <p:txBody>
          <a:bodyPr>
            <a:normAutofit/>
          </a:bodyPr>
          <a:lstStyle/>
          <a:p>
            <a:r>
              <a:rPr lang="ru-RU" dirty="0" smtClean="0"/>
              <a:t>Выступаем на концертах</a:t>
            </a:r>
            <a:endParaRPr lang="ru-RU" dirty="0"/>
          </a:p>
        </p:txBody>
      </p:sp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бетка здоровья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3504"/>
            <a:ext cx="8339328" cy="625449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5897880" cy="50405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FF0000"/>
                </a:solidFill>
              </a:rPr>
              <a:t>Наши мероприятия и праздники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0" y="692696"/>
            <a:ext cx="5897880" cy="60251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Азбука здоровья</a:t>
            </a:r>
            <a:endParaRPr lang="ru-RU" sz="32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абетка здоровья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0"/>
            <a:ext cx="7961186" cy="4085749"/>
          </a:xfrm>
          <a:prstGeom prst="rect">
            <a:avLst/>
          </a:prstGeom>
        </p:spPr>
      </p:pic>
      <p:pic>
        <p:nvPicPr>
          <p:cNvPr id="7" name="Рисунок 6" descr="абетка здоровья 00145_c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349561"/>
            <a:ext cx="7296912" cy="3508439"/>
          </a:xfrm>
          <a:prstGeom prst="rect">
            <a:avLst/>
          </a:prstGeom>
        </p:spPr>
      </p:pic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тренник новій год 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100392" cy="66693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692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3100" dirty="0" smtClean="0">
                <a:solidFill>
                  <a:srgbClr val="C00000"/>
                </a:solidFill>
              </a:rPr>
              <a:t>Мы актеры в новогодней сказке</a:t>
            </a:r>
            <a:endParaRPr lang="ru-RU" sz="31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тренник новій год 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851921" cy="2888940"/>
          </a:xfrm>
          <a:prstGeom prst="rect">
            <a:avLst/>
          </a:prstGeom>
        </p:spPr>
      </p:pic>
      <p:pic>
        <p:nvPicPr>
          <p:cNvPr id="4" name="Рисунок 3" descr="утренник новій год 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0"/>
            <a:ext cx="3822192" cy="2866644"/>
          </a:xfrm>
          <a:prstGeom prst="rect">
            <a:avLst/>
          </a:prstGeom>
        </p:spPr>
      </p:pic>
      <p:pic>
        <p:nvPicPr>
          <p:cNvPr id="5" name="Рисунок 4" descr="утренник новій год 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6864" y="3140968"/>
            <a:ext cx="4517136" cy="3387852"/>
          </a:xfrm>
          <a:prstGeom prst="rect">
            <a:avLst/>
          </a:prstGeom>
        </p:spPr>
      </p:pic>
      <p:pic>
        <p:nvPicPr>
          <p:cNvPr id="7" name="Рисунок 6" descr="утренник новій год 03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492896"/>
            <a:ext cx="4687253" cy="3492818"/>
          </a:xfrm>
          <a:prstGeom prst="rect">
            <a:avLst/>
          </a:prstGeom>
        </p:spPr>
      </p:pic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ряне коло в номинации чтение авторского стихотвор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2852936"/>
            <a:ext cx="3002756" cy="4242245"/>
          </a:xfrm>
          <a:prstGeom prst="rect">
            <a:avLst/>
          </a:prstGeom>
        </p:spPr>
      </p:pic>
      <p:pic>
        <p:nvPicPr>
          <p:cNvPr id="7" name="Рисунок 6" descr="SDC179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4984"/>
            <a:ext cx="2627784" cy="3744416"/>
          </a:xfrm>
          <a:prstGeom prst="rect">
            <a:avLst/>
          </a:prstGeom>
        </p:spPr>
      </p:pic>
      <p:pic>
        <p:nvPicPr>
          <p:cNvPr id="6" name="Рисунок 5" descr="image.ph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0"/>
            <a:ext cx="3333750" cy="4705350"/>
          </a:xfrm>
          <a:prstGeom prst="rect">
            <a:avLst/>
          </a:prstGeom>
        </p:spPr>
      </p:pic>
      <p:pic>
        <p:nvPicPr>
          <p:cNvPr id="5" name="Рисунок 4" descr="SDC179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4169664" cy="31272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5760640" cy="6858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C00CC"/>
                </a:solidFill>
              </a:rPr>
              <a:t>Достижения и награды</a:t>
            </a:r>
            <a:endParaRPr lang="ru-RU" dirty="0">
              <a:solidFill>
                <a:srgbClr val="CC00CC"/>
              </a:solidFill>
            </a:endParaRPr>
          </a:p>
        </p:txBody>
      </p:sp>
      <p:pic>
        <p:nvPicPr>
          <p:cNvPr id="4" name="Рисунок 3" descr="Соборы  наших душ. Награждение призеров. Акименко Екатерина 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1844824"/>
            <a:ext cx="3648456" cy="4864608"/>
          </a:xfrm>
          <a:prstGeom prst="rect">
            <a:avLst/>
          </a:prstGeom>
        </p:spPr>
      </p:pic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6995120" cy="4981168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Наша родная школа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formuvannya_pozitivnogo_m_dzhu_navchalnogo_zakladu_ssh_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0"/>
            <a:ext cx="8892480" cy="6858000"/>
          </a:xfrm>
        </p:spPr>
      </p:pic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88680"/>
          </a:xfrm>
        </p:spPr>
        <p:txBody>
          <a:bodyPr>
            <a:normAutofit/>
          </a:bodyPr>
          <a:lstStyle/>
          <a:p>
            <a:r>
              <a:rPr lang="en-US" dirty="0" err="1" smtClean="0"/>
              <a:t>Продолжение</a:t>
            </a:r>
            <a:r>
              <a:rPr lang="en-US" dirty="0" smtClean="0"/>
              <a:t> </a:t>
            </a:r>
            <a:r>
              <a:rPr lang="en-US" dirty="0" err="1" smtClean="0"/>
              <a:t>следует</a:t>
            </a:r>
            <a:r>
              <a:rPr lang="en-US" dirty="0" smtClean="0"/>
              <a:t>…</a:t>
            </a:r>
            <a:endParaRPr lang="ru-RU" dirty="0"/>
          </a:p>
        </p:txBody>
      </p:sp>
      <p:pic>
        <p:nvPicPr>
          <p:cNvPr id="3" name="Рисунок 2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196752"/>
            <a:ext cx="5328592" cy="5400600"/>
          </a:xfrm>
          <a:prstGeom prst="rect">
            <a:avLst/>
          </a:prstGeom>
        </p:spPr>
      </p:pic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577885555555555 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667388" cy="62677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r>
              <a:rPr lang="ru-RU" dirty="0" smtClean="0"/>
              <a:t>1 сентября</a:t>
            </a:r>
            <a:endParaRPr lang="ru-RU" dirty="0"/>
          </a:p>
        </p:txBody>
      </p:sp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647464 0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89248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Мы всегда вместе…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авар 0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8330409" cy="631693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Мы старательно учимся, </a:t>
            </a:r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познавая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все новое…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имеиз 19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71400"/>
            <a:ext cx="8326569" cy="624492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608112"/>
          </a:xfrm>
        </p:spPr>
        <p:txBody>
          <a:bodyPr/>
          <a:lstStyle/>
          <a:p>
            <a:r>
              <a:rPr lang="ru-RU" dirty="0" smtClean="0"/>
              <a:t>В музее боевой славы</a:t>
            </a:r>
            <a:endParaRPr lang="ru-RU" dirty="0"/>
          </a:p>
        </p:txBody>
      </p:sp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имеиз 19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8169997" cy="6244927"/>
          </a:xfrm>
        </p:spPr>
      </p:pic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фото на джулию 664465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24944"/>
            <a:ext cx="9144000" cy="3933056"/>
          </a:xfrm>
          <a:prstGeom prst="rect">
            <a:avLst/>
          </a:prstGeom>
        </p:spPr>
      </p:pic>
      <p:pic>
        <p:nvPicPr>
          <p:cNvPr id="10" name="Рисунок 9" descr="Изображение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9925" y="-387424"/>
            <a:ext cx="5244075" cy="3933056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7699248" cy="6926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C00CC"/>
                </a:solidFill>
              </a:rPr>
              <a:t>Мы умеем дружить</a:t>
            </a:r>
            <a:endParaRPr lang="ru-RU" dirty="0">
              <a:solidFill>
                <a:srgbClr val="CC00CC"/>
              </a:solidFill>
            </a:endParaRPr>
          </a:p>
        </p:txBody>
      </p:sp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ru-RU" dirty="0"/>
          </a:p>
        </p:txBody>
      </p:sp>
      <p:pic>
        <p:nvPicPr>
          <p:cNvPr id="5" name="Рисунок 4" descr="Изображение 0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7664" y="3140968"/>
            <a:ext cx="5100813" cy="3717032"/>
          </a:xfrm>
          <a:prstGeom prst="rect">
            <a:avLst/>
          </a:prstGeom>
        </p:spPr>
      </p:pic>
      <p:pic>
        <p:nvPicPr>
          <p:cNvPr id="3" name="Рисунок 2" descr="i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</p:spPr>
      </p:pic>
    </p:spTree>
  </p:cSld>
  <p:clrMapOvr>
    <a:masterClrMapping/>
  </p:clrMapOvr>
  <p:transition advTm="5000">
    <p:dissolve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457</TotalTime>
  <Words>63</Words>
  <Application>Microsoft Office PowerPoint</Application>
  <PresentationFormat>Экран (4:3)</PresentationFormat>
  <Paragraphs>21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Изящная</vt:lpstr>
      <vt:lpstr>Наш класс…</vt:lpstr>
      <vt:lpstr>Наша родная школа</vt:lpstr>
      <vt:lpstr>1 сентября</vt:lpstr>
      <vt:lpstr>Мы всегда вместе…</vt:lpstr>
      <vt:lpstr>Мы старательно учимся, познавая все новое… </vt:lpstr>
      <vt:lpstr>В музее боевой славы</vt:lpstr>
      <vt:lpstr>Слайд 7</vt:lpstr>
      <vt:lpstr>Мы умеем дружить</vt:lpstr>
      <vt:lpstr>1</vt:lpstr>
      <vt:lpstr>Слайд 10</vt:lpstr>
      <vt:lpstr>                                Мы играем</vt:lpstr>
      <vt:lpstr>И веселимся </vt:lpstr>
      <vt:lpstr>          Мы поем хором</vt:lpstr>
      <vt:lpstr>Выступаем на концертах</vt:lpstr>
      <vt:lpstr> Наши мероприятия и праздники </vt:lpstr>
      <vt:lpstr>Слайд 16</vt:lpstr>
      <vt:lpstr>   Мы актеры в новогодней сказке</vt:lpstr>
      <vt:lpstr>Слайд 18</vt:lpstr>
      <vt:lpstr>Достижения и награды</vt:lpstr>
      <vt:lpstr>Продолжение следует…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33</cp:revision>
  <dcterms:created xsi:type="dcterms:W3CDTF">2013-02-04T10:20:32Z</dcterms:created>
  <dcterms:modified xsi:type="dcterms:W3CDTF">2013-02-04T18:34:06Z</dcterms:modified>
</cp:coreProperties>
</file>